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61" r:id="rId4"/>
    <p:sldId id="260" r:id="rId5"/>
    <p:sldId id="268"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350504832"/>
        <c:axId val="-1350515168"/>
      </c:barChart>
      <c:catAx>
        <c:axId val="-135050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5168"/>
        <c:crosses val="autoZero"/>
        <c:auto val="1"/>
        <c:lblAlgn val="ctr"/>
        <c:lblOffset val="100"/>
        <c:noMultiLvlLbl val="0"/>
      </c:catAx>
      <c:valAx>
        <c:axId val="-135051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48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1126267696"/>
        <c:axId val="-1126264432"/>
        <c:axId val="-1088772800"/>
      </c:line3DChart>
      <c:catAx>
        <c:axId val="-1126267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auto val="1"/>
        <c:lblAlgn val="ctr"/>
        <c:lblOffset val="100"/>
        <c:noMultiLvlLbl val="0"/>
      </c:catAx>
      <c:valAx>
        <c:axId val="-1126264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696"/>
        <c:crosses val="autoZero"/>
        <c:crossBetween val="between"/>
      </c:valAx>
      <c:serAx>
        <c:axId val="-10887728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126263344"/>
        <c:axId val="-1126262800"/>
      </c:lineChart>
      <c:catAx>
        <c:axId val="-112626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2800"/>
        <c:crosses val="autoZero"/>
        <c:auto val="1"/>
        <c:lblAlgn val="ctr"/>
        <c:lblOffset val="100"/>
        <c:noMultiLvlLbl val="0"/>
      </c:catAx>
      <c:valAx>
        <c:axId val="-112626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5344"/>
        <c:axId val="-1088544592"/>
      </c:radarChart>
      <c:catAx>
        <c:axId val="-108853534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592"/>
        <c:crosses val="autoZero"/>
        <c:auto val="1"/>
        <c:lblAlgn val="ctr"/>
        <c:lblOffset val="100"/>
        <c:noMultiLvlLbl val="0"/>
      </c:catAx>
      <c:valAx>
        <c:axId val="-108854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6224"/>
        <c:axId val="-1088546768"/>
      </c:scatterChart>
      <c:valAx>
        <c:axId val="-108854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768"/>
        <c:crosses val="autoZero"/>
        <c:crossBetween val="midCat"/>
      </c:valAx>
      <c:valAx>
        <c:axId val="-108854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1088533168"/>
        <c:axId val="-1088543504"/>
      </c:scatterChart>
      <c:valAx>
        <c:axId val="-1088533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3504"/>
        <c:crosses val="autoZero"/>
        <c:crossBetween val="midCat"/>
      </c:valAx>
      <c:valAx>
        <c:axId val="-1088543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3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2416"/>
        <c:axId val="-1088532624"/>
      </c:scatterChart>
      <c:valAx>
        <c:axId val="-1088542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2624"/>
        <c:crosses val="autoZero"/>
        <c:crossBetween val="midCat"/>
      </c:valAx>
      <c:valAx>
        <c:axId val="-108853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2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1088539696"/>
        <c:axId val="-1088545136"/>
      </c:bubbleChart>
      <c:valAx>
        <c:axId val="-1088539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5136"/>
        <c:crosses val="autoZero"/>
        <c:crossBetween val="midCat"/>
      </c:valAx>
      <c:valAx>
        <c:axId val="-108854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1088531536"/>
        <c:axId val="-1088544048"/>
      </c:bubbleChart>
      <c:valAx>
        <c:axId val="-1088531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048"/>
        <c:crosses val="autoZero"/>
        <c:crossBetween val="midCat"/>
      </c:valAx>
      <c:valAx>
        <c:axId val="-108854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1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41328"/>
        <c:axId val="-1088540784"/>
      </c:areaChart>
      <c:dateAx>
        <c:axId val="-10885413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0784"/>
        <c:crosses val="autoZero"/>
        <c:auto val="1"/>
        <c:lblOffset val="100"/>
        <c:baseTimeUnit val="days"/>
      </c:dateAx>
      <c:valAx>
        <c:axId val="-108854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13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6976"/>
        <c:axId val="-1086611008"/>
      </c:areaChart>
      <c:dateAx>
        <c:axId val="-10885369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1008"/>
        <c:crosses val="autoZero"/>
        <c:auto val="1"/>
        <c:lblOffset val="100"/>
        <c:baseTimeUnit val="days"/>
      </c:dateAx>
      <c:valAx>
        <c:axId val="-108661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6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350511904"/>
        <c:axId val="-1350518976"/>
      </c:barChart>
      <c:catAx>
        <c:axId val="-1350511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8976"/>
        <c:crosses val="autoZero"/>
        <c:auto val="1"/>
        <c:lblAlgn val="ctr"/>
        <c:lblOffset val="100"/>
        <c:noMultiLvlLbl val="0"/>
      </c:catAx>
      <c:valAx>
        <c:axId val="-1350518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9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6604480"/>
        <c:axId val="-1086618624"/>
        <c:axId val="-1088777168"/>
      </c:area3DChart>
      <c:dateAx>
        <c:axId val="-108660448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auto val="1"/>
        <c:lblOffset val="100"/>
        <c:baseTimeUnit val="days"/>
      </c:dateAx>
      <c:valAx>
        <c:axId val="-108661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4480"/>
        <c:crosses val="autoZero"/>
        <c:crossBetween val="midCat"/>
      </c:valAx>
      <c:serAx>
        <c:axId val="-10887771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05568"/>
        <c:axId val="-1086609376"/>
        <c:axId val="-1088779040"/>
      </c:surface3DChart>
      <c:catAx>
        <c:axId val="-1086605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auto val="1"/>
        <c:lblAlgn val="ctr"/>
        <c:lblOffset val="100"/>
        <c:noMultiLvlLbl val="0"/>
      </c:catAx>
      <c:valAx>
        <c:axId val="-108660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5568"/>
        <c:crosses val="autoZero"/>
        <c:crossBetween val="midCat"/>
      </c:valAx>
      <c:serAx>
        <c:axId val="-108877904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15360"/>
        <c:axId val="-1086607200"/>
        <c:axId val="-1088776544"/>
      </c:surfaceChart>
      <c:catAx>
        <c:axId val="-1086615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auto val="1"/>
        <c:lblAlgn val="ctr"/>
        <c:lblOffset val="100"/>
        <c:noMultiLvlLbl val="0"/>
      </c:catAx>
      <c:valAx>
        <c:axId val="-108660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5360"/>
        <c:crosses val="autoZero"/>
        <c:crossBetween val="midCat"/>
      </c:valAx>
      <c:serAx>
        <c:axId val="-10887765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1086614272"/>
        <c:axId val="-1086606656"/>
      </c:stockChart>
      <c:dateAx>
        <c:axId val="-108661427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6656"/>
        <c:crosses val="autoZero"/>
        <c:auto val="1"/>
        <c:lblOffset val="100"/>
        <c:baseTimeUnit val="days"/>
      </c:dateAx>
      <c:valAx>
        <c:axId val="-108660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2992"/>
        <c:axId val="-1350508096"/>
      </c:barChart>
      <c:catAx>
        <c:axId val="-135051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8096"/>
        <c:crosses val="autoZero"/>
        <c:auto val="1"/>
        <c:lblAlgn val="ctr"/>
        <c:lblOffset val="100"/>
        <c:noMultiLvlLbl val="0"/>
      </c:catAx>
      <c:valAx>
        <c:axId val="-135050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29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7888"/>
        <c:axId val="-1350511360"/>
      </c:barChart>
      <c:catAx>
        <c:axId val="-135051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360"/>
        <c:crosses val="autoZero"/>
        <c:auto val="1"/>
        <c:lblAlgn val="ctr"/>
        <c:lblOffset val="100"/>
        <c:noMultiLvlLbl val="0"/>
      </c:catAx>
      <c:valAx>
        <c:axId val="-1350511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78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44113872"/>
        <c:axId val="-1126260080"/>
      </c:barChart>
      <c:catAx>
        <c:axId val="-134411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0080"/>
        <c:crosses val="autoZero"/>
        <c:auto val="1"/>
        <c:lblAlgn val="ctr"/>
        <c:lblOffset val="100"/>
        <c:noMultiLvlLbl val="0"/>
      </c:catAx>
      <c:valAx>
        <c:axId val="-1126260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113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1126259536"/>
        <c:axId val="-1126258992"/>
        <c:axId val="0"/>
      </c:bar3DChart>
      <c:catAx>
        <c:axId val="-1126259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8992"/>
        <c:crosses val="autoZero"/>
        <c:auto val="1"/>
        <c:lblAlgn val="ctr"/>
        <c:lblOffset val="100"/>
        <c:noMultiLvlLbl val="0"/>
      </c:catAx>
      <c:valAx>
        <c:axId val="-112625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95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126267152"/>
        <c:axId val="-1126266608"/>
      </c:radarChart>
      <c:catAx>
        <c:axId val="-11262671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6608"/>
        <c:crosses val="autoZero"/>
        <c:auto val="1"/>
        <c:lblAlgn val="ctr"/>
        <c:lblOffset val="100"/>
        <c:noMultiLvlLbl val="0"/>
      </c:catAx>
      <c:valAx>
        <c:axId val="-1126266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56272"/>
        <c:axId val="-1126261712"/>
      </c:lineChart>
      <c:catAx>
        <c:axId val="-112625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712"/>
        <c:crosses val="autoZero"/>
        <c:auto val="1"/>
        <c:lblAlgn val="ctr"/>
        <c:lblOffset val="100"/>
        <c:noMultiLvlLbl val="0"/>
      </c:catAx>
      <c:valAx>
        <c:axId val="-112626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6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64976"/>
        <c:axId val="-1126261168"/>
      </c:lineChart>
      <c:catAx>
        <c:axId val="-11262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168"/>
        <c:crosses val="autoZero"/>
        <c:auto val="1"/>
        <c:lblAlgn val="ctr"/>
        <c:lblOffset val="100"/>
        <c:noMultiLvlLbl val="0"/>
      </c:catAx>
      <c:valAx>
        <c:axId val="-112626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2980458-A18F-4066-91F5-9831FAC71C6F}">
      <dgm:prSet phldrT="[文本]" phldr="1"/>
      <dgm:spPr/>
      <dgm:t>
        <a:bodyPr/>
        <a:lstStyle/>
        <a:p>
          <a:endParaRPr lang="zh-CN" altLang="en-US" dirty="0"/>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dgm:spPr/>
      <dgm:t>
        <a:bodyPr/>
        <a:lstStyle/>
        <a:p>
          <a:r>
            <a:rPr lang="zh-CN" altLang="en-US" dirty="0" smtClean="0"/>
            <a:t>咕咕咕</a:t>
          </a:r>
          <a:endParaRPr lang="zh-CN" altLang="en-US" dirty="0"/>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dgm:spPr/>
      <dgm:t>
        <a:bodyPr anchor="b"/>
        <a:lstStyle/>
        <a:p>
          <a:r>
            <a:rPr lang="en-US" altLang="zh-CN" dirty="0" smtClean="0"/>
            <a:t>123</a:t>
          </a:r>
          <a:endParaRPr lang="zh-CN" altLang="en-US" dirty="0"/>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a:ln w="38100">
          <a:solidFill>
            <a:schemeClr val="accent2"/>
          </a:solidFill>
        </a:ln>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pt>
    <dgm:pt modelId="{11F89D4C-3882-446F-9646-D173FAAA3985}" type="pres">
      <dgm:prSet presAssocID="{92980458-A18F-4066-91F5-9831FAC71C6F}" presName="node" presStyleLbl="node1" presStyleIdx="0" presStyleCnt="5">
        <dgm:presLayoutVars>
          <dgm:bulletEnabled val="1"/>
        </dgm:presLayoutVars>
      </dgm:prSet>
      <dgm:spPr/>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custAng="1718696">
        <dgm:presLayoutVars>
          <dgm:bulletEnabled val="1"/>
        </dgm:presLayoutVars>
      </dgm:prSet>
      <dgm:spPr/>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t>
        <a:bodyPr/>
        <a:lstStyle/>
        <a:p>
          <a:endParaRPr lang="zh-CN" altLang="en-US"/>
        </a:p>
      </dgm:t>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280746"/>
          <a:ext cx="1192936" cy="7157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dirty="0"/>
        </a:p>
      </dsp:txBody>
      <dsp:txXfrm>
        <a:off x="0" y="280746"/>
        <a:ext cx="1192936" cy="715762"/>
      </dsp:txXfrm>
    </dsp:sp>
    <dsp:sp modelId="{A1ED05E6-4802-43F6-AAE6-E448086AB4B4}">
      <dsp:nvSpPr>
        <dsp:cNvPr id="0" name=""/>
        <dsp:cNvSpPr/>
      </dsp:nvSpPr>
      <dsp:spPr>
        <a:xfrm>
          <a:off x="1312230" y="280746"/>
          <a:ext cx="1192936" cy="7157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dirty="0" smtClean="0"/>
            <a:t>咕咕咕</a:t>
          </a:r>
          <a:endParaRPr lang="zh-CN" altLang="en-US" sz="2600" kern="1200" dirty="0"/>
        </a:p>
      </dsp:txBody>
      <dsp:txXfrm>
        <a:off x="1312230" y="280746"/>
        <a:ext cx="1192936" cy="715762"/>
      </dsp:txXfrm>
    </dsp:sp>
    <dsp:sp modelId="{39429F96-E26F-4605-98BF-C330E6BCB283}">
      <dsp:nvSpPr>
        <dsp:cNvPr id="0" name=""/>
        <dsp:cNvSpPr/>
      </dsp:nvSpPr>
      <dsp:spPr>
        <a:xfrm rot="1718696">
          <a:off x="2624461" y="280746"/>
          <a:ext cx="1192936" cy="7157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2624461" y="280746"/>
        <a:ext cx="1192936" cy="715762"/>
      </dsp:txXfrm>
    </dsp:sp>
    <dsp:sp modelId="{B2144D04-45E7-4A22-AEA4-9F4B2AF01DD0}">
      <dsp:nvSpPr>
        <dsp:cNvPr id="0" name=""/>
        <dsp:cNvSpPr/>
      </dsp:nvSpPr>
      <dsp:spPr>
        <a:xfrm>
          <a:off x="656115" y="1115801"/>
          <a:ext cx="1192936" cy="7157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b" anchorCtr="0">
          <a:noAutofit/>
        </a:bodyPr>
        <a:lstStyle/>
        <a:p>
          <a:pPr lvl="0" algn="ctr" defTabSz="1155700">
            <a:lnSpc>
              <a:spcPct val="90000"/>
            </a:lnSpc>
            <a:spcBef>
              <a:spcPct val="0"/>
            </a:spcBef>
            <a:spcAft>
              <a:spcPct val="35000"/>
            </a:spcAft>
          </a:pPr>
          <a:r>
            <a:rPr lang="en-US" altLang="zh-CN" sz="2600" kern="1200" dirty="0" smtClean="0"/>
            <a:t>123</a:t>
          </a:r>
          <a:endParaRPr lang="zh-CN" altLang="en-US" sz="2600" kern="1200" dirty="0"/>
        </a:p>
      </dsp:txBody>
      <dsp:txXfrm>
        <a:off x="656115" y="1115801"/>
        <a:ext cx="1192936" cy="715762"/>
      </dsp:txXfrm>
    </dsp:sp>
    <dsp:sp modelId="{525AC7FD-6C89-4CBF-A273-3E049B0CDA2B}">
      <dsp:nvSpPr>
        <dsp:cNvPr id="0" name=""/>
        <dsp:cNvSpPr/>
      </dsp:nvSpPr>
      <dsp:spPr>
        <a:xfrm>
          <a:off x="1968345" y="1115801"/>
          <a:ext cx="1192936" cy="715762"/>
        </a:xfrm>
        <a:prstGeom prst="rect">
          <a:avLst/>
        </a:prstGeom>
        <a:solidFill>
          <a:schemeClr val="accent6">
            <a:hueOff val="0"/>
            <a:satOff val="0"/>
            <a:lumOff val="0"/>
            <a:alphaOff val="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1968345" y="1115801"/>
        <a:ext cx="1192936" cy="7157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8" name="图示 7"/>
          <p:cNvGraphicFramePr/>
          <p:nvPr>
            <p:extLst>
              <p:ext uri="{D42A27DB-BD31-4B8C-83A1-F6EECF244321}">
                <p14:modId xmlns:p14="http://schemas.microsoft.com/office/powerpoint/2010/main" val="2835354939"/>
              </p:ext>
            </p:extLst>
          </p:nvPr>
        </p:nvGraphicFramePr>
        <p:xfrm>
          <a:off x="7315200" y="586502"/>
          <a:ext cx="3817398" cy="2112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hor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28027" y="5245964"/>
            <a:ext cx="609600" cy="609600"/>
          </a:xfrm>
          <a:prstGeom prst="rect">
            <a:avLst/>
          </a:prstGeom>
        </p:spPr>
      </p:pic>
    </p:spTree>
    <p:extLst>
      <p:ext uri="{BB962C8B-B14F-4D97-AF65-F5344CB8AC3E}">
        <p14:creationId xmlns:p14="http://schemas.microsoft.com/office/powerpoint/2010/main" val="2326423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448</Words>
  <Application>Microsoft Office PowerPoint</Application>
  <PresentationFormat>宽屏</PresentationFormat>
  <Paragraphs>66</Paragraphs>
  <Slides>13</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29</cp:revision>
  <dcterms:created xsi:type="dcterms:W3CDTF">2023-11-25T04:50:49Z</dcterms:created>
  <dcterms:modified xsi:type="dcterms:W3CDTF">2023-11-26T13:39:04Z</dcterms:modified>
</cp:coreProperties>
</file>